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60BC98-8249-4C56-9155-277BB793D8AB}" v="1" dt="2026-01-07T09:36:21.6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03"/>
    <p:restoredTop sz="94661"/>
  </p:normalViewPr>
  <p:slideViewPr>
    <p:cSldViewPr snapToGrid="0">
      <p:cViewPr varScale="1">
        <p:scale>
          <a:sx n="71" d="100"/>
          <a:sy n="71" d="100"/>
        </p:scale>
        <p:origin x="58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36:26.601" v="263" actId="1076"/>
      <pc:docMkLst>
        <pc:docMk/>
      </pc:docMkLst>
      <pc:sldChg chg="addSp delSp modSp mod">
        <pc:chgData name="Mandy Morland" userId="a11db512-159d-4d76-b584-a2aac44b47c0" providerId="ADAL" clId="{D1E86093-0E97-4EEF-AC53-A8CBFE5AF3AD}" dt="2026-01-07T09:36:26.601" v="263" actId="1076"/>
        <pc:sldMkLst>
          <pc:docMk/>
          <pc:sldMk cId="3181784015" sldId="256"/>
        </pc:sldMkLst>
        <pc:spChg chg="add mod">
          <ac:chgData name="Mandy Morland" userId="a11db512-159d-4d76-b584-a2aac44b47c0" providerId="ADAL" clId="{D1E86093-0E97-4EEF-AC53-A8CBFE5AF3AD}" dt="2025-12-11T11:21:55.606" v="0"/>
          <ac:spMkLst>
            <pc:docMk/>
            <pc:sldMk cId="3181784015" sldId="256"/>
            <ac:spMk id="2" creationId="{C6344C86-4906-029D-5AFC-04679C38FDA3}"/>
          </ac:spMkLst>
        </pc:spChg>
        <pc:spChg chg="add mod">
          <ac:chgData name="Mandy Morland" userId="a11db512-159d-4d76-b584-a2aac44b47c0" providerId="ADAL" clId="{D1E86093-0E97-4EEF-AC53-A8CBFE5AF3AD}" dt="2025-12-11T11:22:17.844" v="2" actId="1076"/>
          <ac:spMkLst>
            <pc:docMk/>
            <pc:sldMk cId="3181784015" sldId="256"/>
            <ac:spMk id="4" creationId="{22558B6F-860C-0B33-F2C7-F3455D3CCF77}"/>
          </ac:spMkLst>
        </pc:spChg>
        <pc:picChg chg="add mod">
          <ac:chgData name="Mandy Morland" userId="a11db512-159d-4d76-b584-a2aac44b47c0" providerId="ADAL" clId="{D1E86093-0E97-4EEF-AC53-A8CBFE5AF3AD}" dt="2026-01-07T09:36:26.601" v="263" actId="1076"/>
          <ac:picMkLst>
            <pc:docMk/>
            <pc:sldMk cId="3181784015" sldId="256"/>
            <ac:picMk id="3" creationId="{578B14E4-5554-680B-CC9C-498622D24743}"/>
          </ac:picMkLst>
        </pc:picChg>
      </pc:sldChg>
      <pc:sldChg chg="addSp modSp mod">
        <pc:chgData name="Mandy Morland" userId="a11db512-159d-4d76-b584-a2aac44b47c0" providerId="ADAL" clId="{D1E86093-0E97-4EEF-AC53-A8CBFE5AF3AD}" dt="2025-12-11T11:23:59.551" v="13" actId="255"/>
        <pc:sldMkLst>
          <pc:docMk/>
          <pc:sldMk cId="3223288709" sldId="257"/>
        </pc:sldMkLst>
        <pc:spChg chg="mod">
          <ac:chgData name="Mandy Morland" userId="a11db512-159d-4d76-b584-a2aac44b47c0" providerId="ADAL" clId="{D1E86093-0E97-4EEF-AC53-A8CBFE5AF3AD}" dt="2025-12-11T11:23:59.551" v="13" actId="255"/>
          <ac:spMkLst>
            <pc:docMk/>
            <pc:sldMk cId="3223288709" sldId="257"/>
            <ac:spMk id="2" creationId="{12541160-68B0-C37B-9389-83F4AFF6BC41}"/>
          </ac:spMkLst>
        </pc:spChg>
        <pc:spChg chg="mod">
          <ac:chgData name="Mandy Morland" userId="a11db512-159d-4d76-b584-a2aac44b47c0" providerId="ADAL" clId="{D1E86093-0E97-4EEF-AC53-A8CBFE5AF3AD}" dt="2025-12-11T11:23:52.952" v="12" actId="20577"/>
          <ac:spMkLst>
            <pc:docMk/>
            <pc:sldMk cId="3223288709" sldId="257"/>
            <ac:spMk id="3" creationId="{0A5E8960-2CCA-D286-D361-D5E9EF416400}"/>
          </ac:spMkLst>
        </pc:spChg>
        <pc:picChg chg="add mod">
          <ac:chgData name="Mandy Morland" userId="a11db512-159d-4d76-b584-a2aac44b47c0" providerId="ADAL" clId="{D1E86093-0E97-4EEF-AC53-A8CBFE5AF3AD}" dt="2025-12-11T11:23:26.781" v="5"/>
          <ac:picMkLst>
            <pc:docMk/>
            <pc:sldMk cId="3223288709" sldId="257"/>
            <ac:picMk id="4" creationId="{4EF69DBA-A3EB-6358-9577-289FD061D0F5}"/>
          </ac:picMkLst>
        </pc:picChg>
      </pc:sldChg>
      <pc:sldChg chg="addSp modSp new mod modClrScheme chgLayout">
        <pc:chgData name="Mandy Morland" userId="a11db512-159d-4d76-b584-a2aac44b47c0" providerId="ADAL" clId="{D1E86093-0E97-4EEF-AC53-A8CBFE5AF3AD}" dt="2025-12-11T11:27:03.791" v="64" actId="255"/>
        <pc:sldMkLst>
          <pc:docMk/>
          <pc:sldMk cId="3432161334" sldId="261"/>
        </pc:sldMkLst>
        <pc:spChg chg="mod">
          <ac:chgData name="Mandy Morland" userId="a11db512-159d-4d76-b584-a2aac44b47c0" providerId="ADAL" clId="{D1E86093-0E97-4EEF-AC53-A8CBFE5AF3AD}" dt="2025-12-11T11:27:03.791" v="64" actId="255"/>
          <ac:spMkLst>
            <pc:docMk/>
            <pc:sldMk cId="3432161334" sldId="261"/>
            <ac:spMk id="2" creationId="{9933DE67-A957-960A-9B9A-C1BC91A2A31B}"/>
          </ac:spMkLst>
        </pc:spChg>
        <pc:spChg chg="mod">
          <ac:chgData name="Mandy Morland" userId="a11db512-159d-4d76-b584-a2aac44b47c0" providerId="ADAL" clId="{D1E86093-0E97-4EEF-AC53-A8CBFE5AF3AD}" dt="2025-12-11T11:26:49.918" v="62" actId="26606"/>
          <ac:spMkLst>
            <pc:docMk/>
            <pc:sldMk cId="3432161334" sldId="261"/>
            <ac:spMk id="3" creationId="{6176A4AF-836A-6A1B-431C-F5774FB2382F}"/>
          </ac:spMkLst>
        </pc:spChg>
        <pc:picChg chg="add mod">
          <ac:chgData name="Mandy Morland" userId="a11db512-159d-4d76-b584-a2aac44b47c0" providerId="ADAL" clId="{D1E86093-0E97-4EEF-AC53-A8CBFE5AF3AD}" dt="2025-12-11T11:26:49.918" v="62" actId="26606"/>
          <ac:picMkLst>
            <pc:docMk/>
            <pc:sldMk cId="3432161334" sldId="261"/>
            <ac:picMk id="5" creationId="{ABD8CAF9-8555-8EA0-D27E-ED42DB967A11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1T11:30:11.928" v="114" actId="207"/>
        <pc:sldMkLst>
          <pc:docMk/>
          <pc:sldMk cId="3185228582" sldId="262"/>
        </pc:sldMkLst>
        <pc:spChg chg="add mod ord">
          <ac:chgData name="Mandy Morland" userId="a11db512-159d-4d76-b584-a2aac44b47c0" providerId="ADAL" clId="{D1E86093-0E97-4EEF-AC53-A8CBFE5AF3AD}" dt="2025-12-11T11:29:26.929" v="99" actId="26606"/>
          <ac:spMkLst>
            <pc:docMk/>
            <pc:sldMk cId="3185228582" sldId="262"/>
            <ac:spMk id="5" creationId="{7AF57F81-5C87-F823-52EA-17B97EEDB042}"/>
          </ac:spMkLst>
        </pc:spChg>
        <pc:spChg chg="add mod ord">
          <ac:chgData name="Mandy Morland" userId="a11db512-159d-4d76-b584-a2aac44b47c0" providerId="ADAL" clId="{D1E86093-0E97-4EEF-AC53-A8CBFE5AF3AD}" dt="2025-12-11T11:30:11.928" v="114" actId="207"/>
          <ac:spMkLst>
            <pc:docMk/>
            <pc:sldMk cId="3185228582" sldId="262"/>
            <ac:spMk id="6" creationId="{E5B50FCD-2F13-3B28-B4B2-3B8216ECA254}"/>
          </ac:spMkLst>
        </pc:spChg>
        <pc:picChg chg="add mod">
          <ac:chgData name="Mandy Morland" userId="a11db512-159d-4d76-b584-a2aac44b47c0" providerId="ADAL" clId="{D1E86093-0E97-4EEF-AC53-A8CBFE5AF3AD}" dt="2025-12-11T11:29:34.584" v="100" actId="14100"/>
          <ac:picMkLst>
            <pc:docMk/>
            <pc:sldMk cId="3185228582" sldId="262"/>
            <ac:picMk id="8" creationId="{3414EFD0-94E8-5F9D-5275-3B2EE7BA4CCF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1T11:32:36.574" v="133" actId="6549"/>
        <pc:sldMkLst>
          <pc:docMk/>
          <pc:sldMk cId="2907010218" sldId="263"/>
        </pc:sldMkLst>
        <pc:spChg chg="add mod ord">
          <ac:chgData name="Mandy Morland" userId="a11db512-159d-4d76-b584-a2aac44b47c0" providerId="ADAL" clId="{D1E86093-0E97-4EEF-AC53-A8CBFE5AF3AD}" dt="2025-12-11T11:30:51.946" v="118" actId="255"/>
          <ac:spMkLst>
            <pc:docMk/>
            <pc:sldMk cId="2907010218" sldId="263"/>
            <ac:spMk id="5" creationId="{82FE8717-80B9-D8A7-D6C4-F3CE39475AAC}"/>
          </ac:spMkLst>
        </pc:spChg>
        <pc:spChg chg="add mod ord">
          <ac:chgData name="Mandy Morland" userId="a11db512-159d-4d76-b584-a2aac44b47c0" providerId="ADAL" clId="{D1E86093-0E97-4EEF-AC53-A8CBFE5AF3AD}" dt="2025-12-11T11:32:36.574" v="133" actId="6549"/>
          <ac:spMkLst>
            <pc:docMk/>
            <pc:sldMk cId="2907010218" sldId="263"/>
            <ac:spMk id="6" creationId="{1A030191-1D6C-229F-3D22-3E2976368D11}"/>
          </ac:spMkLst>
        </pc:spChg>
      </pc:sldChg>
      <pc:sldChg chg="addSp modSp new mod modClrScheme chgLayout">
        <pc:chgData name="Mandy Morland" userId="a11db512-159d-4d76-b584-a2aac44b47c0" providerId="ADAL" clId="{D1E86093-0E97-4EEF-AC53-A8CBFE5AF3AD}" dt="2025-12-11T11:42:34.066" v="260" actId="14100"/>
        <pc:sldMkLst>
          <pc:docMk/>
          <pc:sldMk cId="448571284" sldId="264"/>
        </pc:sldMkLst>
        <pc:spChg chg="mod">
          <ac:chgData name="Mandy Morland" userId="a11db512-159d-4d76-b584-a2aac44b47c0" providerId="ADAL" clId="{D1E86093-0E97-4EEF-AC53-A8CBFE5AF3AD}" dt="2025-12-11T11:37:40.806" v="233" actId="26606"/>
          <ac:spMkLst>
            <pc:docMk/>
            <pc:sldMk cId="448571284" sldId="264"/>
            <ac:spMk id="2" creationId="{1A727E89-26A0-28D8-41C4-A917123CEDA4}"/>
          </ac:spMkLst>
        </pc:spChg>
        <pc:spChg chg="mod ord">
          <ac:chgData name="Mandy Morland" userId="a11db512-159d-4d76-b584-a2aac44b47c0" providerId="ADAL" clId="{D1E86093-0E97-4EEF-AC53-A8CBFE5AF3AD}" dt="2025-12-11T11:37:40.806" v="233" actId="26606"/>
          <ac:spMkLst>
            <pc:docMk/>
            <pc:sldMk cId="448571284" sldId="264"/>
            <ac:spMk id="3" creationId="{9269AA2A-9597-EF1E-379A-94D944E3205B}"/>
          </ac:spMkLst>
        </pc:spChg>
        <pc:picChg chg="add mod">
          <ac:chgData name="Mandy Morland" userId="a11db512-159d-4d76-b584-a2aac44b47c0" providerId="ADAL" clId="{D1E86093-0E97-4EEF-AC53-A8CBFE5AF3AD}" dt="2025-12-11T11:42:34.066" v="260" actId="14100"/>
          <ac:picMkLst>
            <pc:docMk/>
            <pc:sldMk cId="448571284" sldId="264"/>
            <ac:picMk id="5" creationId="{DA64A4F7-867C-7D6E-E697-F27FE2F4E146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1T11:42:08.219" v="256" actId="113"/>
        <pc:sldMkLst>
          <pc:docMk/>
          <pc:sldMk cId="4122389090" sldId="265"/>
        </pc:sldMkLst>
        <pc:spChg chg="mod ord">
          <ac:chgData name="Mandy Morland" userId="a11db512-159d-4d76-b584-a2aac44b47c0" providerId="ADAL" clId="{D1E86093-0E97-4EEF-AC53-A8CBFE5AF3AD}" dt="2025-12-11T11:42:08.219" v="256" actId="113"/>
          <ac:spMkLst>
            <pc:docMk/>
            <pc:sldMk cId="4122389090" sldId="265"/>
            <ac:spMk id="2" creationId="{A2CFD968-44B3-3ABE-248F-77A86DD52FCE}"/>
          </ac:spMkLst>
        </pc:spChg>
        <pc:spChg chg="mod ord">
          <ac:chgData name="Mandy Morland" userId="a11db512-159d-4d76-b584-a2aac44b47c0" providerId="ADAL" clId="{D1E86093-0E97-4EEF-AC53-A8CBFE5AF3AD}" dt="2025-12-11T11:41:22.278" v="250" actId="6264"/>
          <ac:spMkLst>
            <pc:docMk/>
            <pc:sldMk cId="4122389090" sldId="265"/>
            <ac:spMk id="3" creationId="{ADAE6CBF-0EE6-FD8E-C95C-CBF3E314BA94}"/>
          </ac:spMkLst>
        </pc:spChg>
        <pc:picChg chg="add mod">
          <ac:chgData name="Mandy Morland" userId="a11db512-159d-4d76-b584-a2aac44b47c0" providerId="ADAL" clId="{D1E86093-0E97-4EEF-AC53-A8CBFE5AF3AD}" dt="2025-12-11T11:41:53.791" v="253" actId="962"/>
          <ac:picMkLst>
            <pc:docMk/>
            <pc:sldMk cId="4122389090" sldId="265"/>
            <ac:picMk id="13" creationId="{09894AF5-AB59-807D-DD23-99951B38908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78470-light-question-mark-thought-bulb-with-ic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nl/illustrations/test-klok-termijn-tijd-periode-361512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llustrations/question-mark-question-response-1026528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qsels.com/es/public-domain-photo-jrrub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onfusion-left-right-straight-311388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344C86-4906-029D-5AFC-04679C38FDA3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22558B6F-860C-0B33-F2C7-F3455D3CCF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075" y="5083431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14" y="593693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8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41160-68B0-C37B-9389-83F4AFF6B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/>
              <a:t>Today’s key question……………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E8960-2CCA-D286-D361-D5E9EF416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4000" dirty="0">
              <a:latin typeface="Abadi" panose="020B0604020104020204" pitchFamily="34" charset="0"/>
            </a:endParaRPr>
          </a:p>
          <a:p>
            <a:pPr marL="0" indent="0">
              <a:buNone/>
            </a:pPr>
            <a:endParaRPr lang="en-GB" sz="4000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4000" dirty="0">
                <a:latin typeface="Abadi" panose="020B0604020104020204" pitchFamily="34" charset="0"/>
              </a:rPr>
              <a:t>Where will I be in </a:t>
            </a:r>
          </a:p>
          <a:p>
            <a:pPr marL="0" indent="0">
              <a:buNone/>
            </a:pPr>
            <a:r>
              <a:rPr lang="en-GB" sz="4000" dirty="0">
                <a:latin typeface="Abadi" panose="020B0604020104020204" pitchFamily="34" charset="0"/>
              </a:rPr>
              <a:t>10 years time?</a:t>
            </a:r>
            <a:endParaRPr lang="en-US" sz="4000" dirty="0"/>
          </a:p>
        </p:txBody>
      </p:sp>
      <p:pic>
        <p:nvPicPr>
          <p:cNvPr id="4" name="Picture 3" descr="A light bulb with a question mark inside&#10;&#10;AI-generated content may be incorrect.">
            <a:extLst>
              <a:ext uri="{FF2B5EF4-FFF2-40B4-BE49-F238E27FC236}">
                <a16:creationId xmlns:a16="http://schemas.microsoft.com/office/drawing/2014/main" id="{4EF69DBA-A3EB-6358-9577-289FD061D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40032" y="1825625"/>
            <a:ext cx="3045936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3DE67-A957-960A-9B9A-C1BC91A2A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400" b="1" dirty="0"/>
              <a:t>Recap……What can you remember from the last lesson?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6A4AF-836A-6A1B-431C-F5774FB238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285750" indent="-285750"/>
            <a:r>
              <a:rPr lang="en-GB" dirty="0"/>
              <a:t>How many A levels are T levels equivalent to ?</a:t>
            </a:r>
          </a:p>
          <a:p>
            <a:pPr marL="285750" indent="-285750"/>
            <a:r>
              <a:rPr lang="en-GB" dirty="0"/>
              <a:t>How many hours work experience do you need to do for a T level? </a:t>
            </a:r>
          </a:p>
          <a:p>
            <a:pPr marL="285750" indent="-285750"/>
            <a:r>
              <a:rPr lang="en-GB" dirty="0"/>
              <a:t>Fill in the gaps  ‘Apprenticeships allow you to  _ _ R_  as you L_ _RN’</a:t>
            </a:r>
          </a:p>
          <a:p>
            <a:pPr marL="285750" indent="-285750"/>
            <a:r>
              <a:rPr lang="en-GB" dirty="0"/>
              <a:t>Name the 4 Further Education Colleges in Cumbria</a:t>
            </a:r>
          </a:p>
          <a:p>
            <a:endParaRPr lang="en-GB" dirty="0"/>
          </a:p>
        </p:txBody>
      </p:sp>
      <p:pic>
        <p:nvPicPr>
          <p:cNvPr id="5" name="Picture 4" descr="A clock with a red text&#10;&#10;AI-generated content may be incorrect.">
            <a:extLst>
              <a:ext uri="{FF2B5EF4-FFF2-40B4-BE49-F238E27FC236}">
                <a16:creationId xmlns:a16="http://schemas.microsoft.com/office/drawing/2014/main" id="{ABD8CAF9-8555-8EA0-D27E-ED42DB967A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9339" b="6684"/>
          <a:stretch>
            <a:fillRect/>
          </a:stretch>
        </p:blipFill>
        <p:spPr>
          <a:xfrm>
            <a:off x="6172200" y="1825625"/>
            <a:ext cx="5181600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2161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F57F81-5C87-F823-52EA-17B97EEDB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Recap – Answers</a:t>
            </a:r>
            <a:br>
              <a:rPr lang="en-GB"/>
            </a:br>
            <a:r>
              <a:rPr lang="en-GB"/>
              <a:t>What can you remember from the last lesson?</a:t>
            </a:r>
            <a:endParaRPr lang="en-GB" dirty="0"/>
          </a:p>
        </p:txBody>
      </p:sp>
      <p:pic>
        <p:nvPicPr>
          <p:cNvPr id="8" name="Picture 7" descr="Many colorful circles with question marks&#10;&#10;AI-generated content may be incorrect.">
            <a:extLst>
              <a:ext uri="{FF2B5EF4-FFF2-40B4-BE49-F238E27FC236}">
                <a16:creationId xmlns:a16="http://schemas.microsoft.com/office/drawing/2014/main" id="{3414EFD0-94E8-5F9D-5275-3B2EE7BA4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38200" y="2274094"/>
            <a:ext cx="4495730" cy="2997153"/>
          </a:xfrm>
          <a:prstGeom prst="rect">
            <a:avLst/>
          </a:prstGeom>
          <a:noFill/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50FCD-2F13-3B28-B4B2-3B8216ECA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marL="285750" indent="-285750"/>
            <a:r>
              <a:rPr lang="en-GB" sz="2000" dirty="0"/>
              <a:t>How many A levels are T levels equivalent to? </a:t>
            </a:r>
            <a:r>
              <a:rPr lang="en-GB" sz="2000" dirty="0">
                <a:solidFill>
                  <a:srgbClr val="FF0000"/>
                </a:solidFill>
              </a:rPr>
              <a:t>3</a:t>
            </a:r>
          </a:p>
          <a:p>
            <a:pPr marL="285750" indent="-285750"/>
            <a:r>
              <a:rPr lang="en-GB" sz="2000" dirty="0"/>
              <a:t>How many hours work experience do you need to do for a T level?  </a:t>
            </a:r>
            <a:r>
              <a:rPr lang="en-GB" sz="2000" dirty="0">
                <a:solidFill>
                  <a:srgbClr val="FF0000"/>
                </a:solidFill>
              </a:rPr>
              <a:t>315 hours</a:t>
            </a:r>
          </a:p>
          <a:p>
            <a:pPr marL="285750" indent="-285750"/>
            <a:r>
              <a:rPr lang="en-GB" sz="2000" dirty="0"/>
              <a:t>Apprenticeships allow you to </a:t>
            </a:r>
            <a:r>
              <a:rPr lang="en-GB" sz="2000" dirty="0">
                <a:solidFill>
                  <a:srgbClr val="FF0000"/>
                </a:solidFill>
              </a:rPr>
              <a:t>EARN</a:t>
            </a:r>
            <a:r>
              <a:rPr lang="en-GB" sz="2000" dirty="0"/>
              <a:t> as you </a:t>
            </a:r>
            <a:r>
              <a:rPr lang="en-GB" sz="2000" dirty="0">
                <a:solidFill>
                  <a:srgbClr val="FF0000"/>
                </a:solidFill>
              </a:rPr>
              <a:t>LEARN</a:t>
            </a:r>
          </a:p>
          <a:p>
            <a:pPr marL="285750" indent="-285750"/>
            <a:r>
              <a:rPr lang="en-GB" sz="2000" dirty="0"/>
              <a:t>Name the 4 Further Education Colleges in Cumbria.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Carlisle College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Lakes College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Furness College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Kendal College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85228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FE8717-80B9-D8A7-D6C4-F3CE39475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>
                <a:latin typeface="Abadi" panose="020B0604020104020204" pitchFamily="34" charset="0"/>
              </a:rPr>
              <a:t>Today’s </a:t>
            </a:r>
            <a:r>
              <a:rPr lang="en-GB" sz="4400" b="1" dirty="0"/>
              <a:t>Learning outcomes</a:t>
            </a:r>
            <a:r>
              <a:rPr lang="en-GB" sz="4400" dirty="0"/>
              <a:t>: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030191-1D6C-229F-3D22-3E2976368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You begin to identify steps to take to achieve your career aim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r>
              <a:rPr lang="en-GB" sz="3200" dirty="0"/>
              <a:t>You realise the importance of planning ahead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r>
              <a:rPr lang="en-GB" sz="3200" dirty="0"/>
              <a:t>You understand that there may be barriers and that you need to think about how to overcome these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7010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27E89-26A0-28D8-41C4-A917123CE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Exploring Possibilities</a:t>
            </a:r>
          </a:p>
        </p:txBody>
      </p:sp>
      <p:pic>
        <p:nvPicPr>
          <p:cNvPr id="5" name="Picture 4" descr="A group of people standing on a road&#10;&#10;AI-generated content may be incorrect.">
            <a:extLst>
              <a:ext uri="{FF2B5EF4-FFF2-40B4-BE49-F238E27FC236}">
                <a16:creationId xmlns:a16="http://schemas.microsoft.com/office/drawing/2014/main" id="{DA64A4F7-867C-7D6E-E697-F27FE2F4E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4485" r="12580" b="2"/>
          <a:stretch>
            <a:fillRect/>
          </a:stretch>
        </p:blipFill>
        <p:spPr>
          <a:xfrm>
            <a:off x="838200" y="1825626"/>
            <a:ext cx="4488065" cy="3768930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9AA2A-9597-EF1E-379A-94D944E320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900" dirty="0"/>
              <a:t>Your career is your pathway through life – a combination of living, learning and earning. During the next two to three years, you will have the chance to explore career options and start to;</a:t>
            </a:r>
          </a:p>
          <a:p>
            <a:pPr marL="0" indent="0">
              <a:buNone/>
            </a:pPr>
            <a:r>
              <a:rPr lang="en-GB" sz="1900" dirty="0"/>
              <a:t> - Imagine yourself in 10 years’ time. Where would you like to be in your career? </a:t>
            </a:r>
          </a:p>
          <a:p>
            <a:pPr marL="0" indent="0">
              <a:buNone/>
            </a:pPr>
            <a:r>
              <a:rPr lang="en-GB" sz="1900" dirty="0"/>
              <a:t>- What do you need to do between now and then to achieve this? </a:t>
            </a:r>
          </a:p>
          <a:p>
            <a:r>
              <a:rPr lang="en-GB" sz="1900"/>
              <a:t>This year, while in Year 10? </a:t>
            </a:r>
          </a:p>
          <a:p>
            <a:r>
              <a:rPr lang="en-GB" sz="1900" dirty="0"/>
              <a:t>By the time you are 16? </a:t>
            </a:r>
          </a:p>
          <a:p>
            <a:r>
              <a:rPr lang="en-GB" sz="1900" dirty="0"/>
              <a:t>By the time you are 18? </a:t>
            </a:r>
          </a:p>
          <a:p>
            <a:r>
              <a:rPr lang="en-GB" sz="1900" dirty="0"/>
              <a:t>By the time you are 21?</a:t>
            </a:r>
          </a:p>
          <a:p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448571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FD968-44B3-3ABE-248F-77A86DD52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 dirty="0"/>
              <a:t>Exploring Possibilities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E6CBF-0EE6-FD8E-C95C-CBF3E314BA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r>
              <a:rPr lang="en-GB" dirty="0"/>
              <a:t>What are the barriers likely to be? </a:t>
            </a:r>
          </a:p>
          <a:p>
            <a:r>
              <a:rPr lang="en-GB" dirty="0"/>
              <a:t>What would you do to overcome them? </a:t>
            </a:r>
          </a:p>
          <a:p>
            <a:r>
              <a:rPr lang="en-GB" dirty="0"/>
              <a:t>What and who will help you achieve this (e.g. skills, qualities, training, qualifications, teachers, family etc)? </a:t>
            </a:r>
          </a:p>
          <a:p>
            <a:r>
              <a:rPr lang="en-GB" dirty="0"/>
              <a:t>My back up plan would be……………..</a:t>
            </a:r>
          </a:p>
          <a:p>
            <a:endParaRPr lang="en-GB" dirty="0"/>
          </a:p>
        </p:txBody>
      </p:sp>
      <p:pic>
        <p:nvPicPr>
          <p:cNvPr id="13" name="Content Placeholder 12" descr="A white figure on a road with arrows pointing to the sides&#10;&#10;AI-generated content may be incorrect.">
            <a:extLst>
              <a:ext uri="{FF2B5EF4-FFF2-40B4-BE49-F238E27FC236}">
                <a16:creationId xmlns:a16="http://schemas.microsoft.com/office/drawing/2014/main" id="{09894AF5-AB59-807D-DD23-99951B3890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307218" y="1825625"/>
            <a:ext cx="4911563" cy="4351338"/>
          </a:xfrm>
        </p:spPr>
      </p:pic>
    </p:spTree>
    <p:extLst>
      <p:ext uri="{BB962C8B-B14F-4D97-AF65-F5344CB8AC3E}">
        <p14:creationId xmlns:p14="http://schemas.microsoft.com/office/powerpoint/2010/main" val="4122389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0E221DB6-A6AB-4207-84F5-2E91682B3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357</Words>
  <Application>Microsoft Office PowerPoint</Application>
  <PresentationFormat>Widescreen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Abadi</vt:lpstr>
      <vt:lpstr>Aptos</vt:lpstr>
      <vt:lpstr>Arial</vt:lpstr>
      <vt:lpstr>Calibri</vt:lpstr>
      <vt:lpstr>Office Theme</vt:lpstr>
      <vt:lpstr>PowerPoint Presentation</vt:lpstr>
      <vt:lpstr>Today’s key question……………</vt:lpstr>
      <vt:lpstr>Recap……What can you remember from the last lesson?</vt:lpstr>
      <vt:lpstr>Recap – Answers What can you remember from the last lesson?</vt:lpstr>
      <vt:lpstr>Today’s Learning outcomes: </vt:lpstr>
      <vt:lpstr>Exploring Possibilities</vt:lpstr>
      <vt:lpstr>Exploring Possibilities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